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3"/>
  </p:sldMasterIdLst>
  <p:sldIdLst>
    <p:sldId id="256" r:id="rId4"/>
    <p:sldId id="268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Quarato" initials="FQ" lastIdx="1" clrIdx="0">
    <p:extLst>
      <p:ext uri="{19B8F6BF-5375-455C-9EA6-DF929625EA0E}">
        <p15:presenceInfo xmlns:p15="http://schemas.microsoft.com/office/powerpoint/2012/main" userId="S::quarato@treeffe.onmicrosoft.com::efe93449-4007-47cf-a477-c1d3937a30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21T10:11:27.38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146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987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3000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81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611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612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5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072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6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7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9343" y="1677880"/>
            <a:ext cx="8893314" cy="1371598"/>
          </a:xfrm>
        </p:spPr>
        <p:txBody>
          <a:bodyPr>
            <a:normAutofit fontScale="90000"/>
          </a:bodyPr>
          <a:lstStyle/>
          <a:p>
            <a:r>
              <a:rPr lang="it-IT" dirty="0"/>
              <a:t>Centri estivi 2024</a:t>
            </a:r>
            <a:br>
              <a:rPr lang="it-IT" dirty="0"/>
            </a:br>
            <a:r>
              <a:rPr lang="it-IT" dirty="0" err="1"/>
              <a:t>citius</a:t>
            </a:r>
            <a:r>
              <a:rPr lang="it-IT" dirty="0"/>
              <a:t>, </a:t>
            </a:r>
            <a:r>
              <a:rPr lang="it-IT" dirty="0" err="1"/>
              <a:t>altius</a:t>
            </a:r>
            <a:r>
              <a:rPr lang="it-IT" dirty="0"/>
              <a:t>, </a:t>
            </a:r>
            <a:r>
              <a:rPr lang="it-IT" dirty="0" err="1"/>
              <a:t>fortius</a:t>
            </a:r>
            <a:r>
              <a:rPr lang="it-IT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329" y="750629"/>
            <a:ext cx="1725318" cy="14599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91" y="3085262"/>
            <a:ext cx="5897217" cy="2794988"/>
          </a:xfrm>
          <a:prstGeom prst="rect">
            <a:avLst/>
          </a:prstGeom>
          <a:effectLst>
            <a:reflection endPos="0" dist="5080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24137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PERIODO DI FUNZIONAMENTO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83987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 SETTIMANA: DAL 01 AL 05 LUGLIO</a:t>
            </a:r>
          </a:p>
          <a:p>
            <a:r>
              <a:rPr lang="it-IT" dirty="0"/>
              <a:t>II SETTIMANA: DALL’08 AL 12 LUGLIO</a:t>
            </a:r>
          </a:p>
          <a:p>
            <a:r>
              <a:rPr lang="it-IT" dirty="0"/>
              <a:t>III SETTIMANA: DAL 15 AL 19 LUGLIO</a:t>
            </a:r>
          </a:p>
          <a:p>
            <a:r>
              <a:rPr lang="it-IT" dirty="0"/>
              <a:t>IV SETTIMANA: DAL 22 AL 26 LUGLIO</a:t>
            </a:r>
          </a:p>
          <a:p>
            <a:r>
              <a:rPr lang="it-IT" dirty="0"/>
              <a:t>V SETTIMANA: DAL 29 AL 02 AGOSTO</a:t>
            </a:r>
          </a:p>
          <a:p>
            <a:pPr marL="0" indent="0">
              <a:buNone/>
            </a:pPr>
            <a:r>
              <a:rPr lang="it-IT" dirty="0"/>
              <a:t>------------------------------------------------PAUSA ESTIVA-------------------------------------------------------</a:t>
            </a:r>
          </a:p>
          <a:p>
            <a:r>
              <a:rPr lang="it-IT" dirty="0"/>
              <a:t>VI SETTIMANA: DAL 26 AL 30 AGOSTO</a:t>
            </a:r>
          </a:p>
          <a:p>
            <a:r>
              <a:rPr lang="it-IT" dirty="0" err="1"/>
              <a:t>Vii</a:t>
            </a:r>
            <a:r>
              <a:rPr lang="it-IT" dirty="0"/>
              <a:t> SETTIMANA: DAL 02 AL 06 SETTEMBRE</a:t>
            </a:r>
          </a:p>
        </p:txBody>
      </p:sp>
    </p:spTree>
    <p:extLst>
      <p:ext uri="{BB962C8B-B14F-4D97-AF65-F5344CB8AC3E}">
        <p14:creationId xmlns:p14="http://schemas.microsoft.com/office/powerpoint/2010/main" val="390422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149" y="85856"/>
            <a:ext cx="10364451" cy="1596177"/>
          </a:xfrm>
        </p:spPr>
        <p:txBody>
          <a:bodyPr>
            <a:normAutofit/>
          </a:bodyPr>
          <a:lstStyle/>
          <a:p>
            <a:r>
              <a:rPr lang="it-IT" sz="3200" dirty="0"/>
              <a:t>Progetto primaria e infanzia:</a:t>
            </a:r>
            <a:br>
              <a:rPr lang="it-IT" sz="3200" dirty="0"/>
            </a:br>
            <a:r>
              <a:rPr lang="it-IT" sz="3200" dirty="0"/>
              <a:t> </a:t>
            </a:r>
            <a:r>
              <a:rPr lang="it-IT" sz="3200" dirty="0" err="1"/>
              <a:t>asterix</a:t>
            </a:r>
            <a:r>
              <a:rPr lang="it-IT" sz="3200" dirty="0"/>
              <a:t> alle olimpiadi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589103"/>
            <a:ext cx="10363826" cy="4474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Il centro ricreativo diurno 2024 si rifarà ad uno degli eventi più importanti di questa estate…</a:t>
            </a:r>
          </a:p>
          <a:p>
            <a:pPr marL="0" indent="0" algn="ctr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LE OLIMPIADI!!!</a:t>
            </a:r>
          </a:p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Dal 24 luglio all’11 agosto si terrà a Parigi l’edizione numero 33 delle olimpiadi moderne.  </a:t>
            </a:r>
          </a:p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Fin dall’antichità i giochi olimpici hanno avuto una notevole importanza per la società. </a:t>
            </a:r>
          </a:p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Nel 1894 il barone De Coubertin, molto attento alla pedagogia e al ruolo fondamentale che l’attività fisica riveste nell’apprendimento, diede nuova linfa alle olimpiadi, coniandone il motto </a:t>
            </a:r>
            <a:r>
              <a:rPr lang="it-IT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citius</a:t>
            </a: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altius</a:t>
            </a: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fortius</a:t>
            </a: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 (più veloce, più in alto, più forte) che incita gli atleti a dare il massimo nella competizione, rispettando le regole e l’avversario.</a:t>
            </a:r>
          </a:p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Per i più piccoli verranno presentate di settimana in settimana diverse fiabe provenienti dai diversi continenti che faranno da filo conduttore ai laboratori e ai giochi proposti.</a:t>
            </a:r>
          </a:p>
          <a:p>
            <a:pPr marL="0" indent="0">
              <a:buNone/>
            </a:pPr>
            <a:r>
              <a:rPr lang="it-IT" cap="none" dirty="0">
                <a:latin typeface="Calibri" panose="020F0502020204030204" pitchFamily="34" charset="0"/>
                <a:cs typeface="Calibri" panose="020F0502020204030204" pitchFamily="34" charset="0"/>
              </a:rPr>
              <a:t>Sarà l’occasione per tutti per utilizzare lo sport e il gioco per imparare di più sull’altro. </a:t>
            </a:r>
          </a:p>
        </p:txBody>
      </p:sp>
    </p:spTree>
    <p:extLst>
      <p:ext uri="{BB962C8B-B14F-4D97-AF65-F5344CB8AC3E}">
        <p14:creationId xmlns:p14="http://schemas.microsoft.com/office/powerpoint/2010/main" val="293982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Scansione giornaliera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74CA3BC-2CD2-4693-9A75-D0A966DB0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6277139" cy="4202384"/>
          </a:xfrm>
        </p:spPr>
        <p:txBody>
          <a:bodyPr/>
          <a:lstStyle/>
          <a:p>
            <a:r>
              <a:rPr lang="it-IT" sz="2800" dirty="0"/>
              <a:t>7,30 – 8,30: PRE CENTRO;</a:t>
            </a:r>
          </a:p>
          <a:p>
            <a:r>
              <a:rPr lang="it-IT" sz="2800" dirty="0"/>
              <a:t>8,30 – 9,00: INGRESSO DEI GRUPPI;</a:t>
            </a:r>
          </a:p>
          <a:p>
            <a:r>
              <a:rPr lang="it-IT" sz="2800" dirty="0"/>
              <a:t>9 – 16: ATTIVITA’ DEL CENTRO;</a:t>
            </a:r>
          </a:p>
          <a:p>
            <a:r>
              <a:rPr lang="it-IT" sz="2800" dirty="0"/>
              <a:t>16 – 16,30: USCITA;</a:t>
            </a:r>
          </a:p>
          <a:p>
            <a:r>
              <a:rPr lang="it-IT" sz="2800" dirty="0"/>
              <a:t>16,30 – 18: POST CENTRO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F239ECF-B36D-4DDC-979A-45671EE9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70" y="1916074"/>
            <a:ext cx="2337142" cy="41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Settimana tipo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9262635"/>
              </p:ext>
            </p:extLst>
          </p:nvPr>
        </p:nvGraphicFramePr>
        <p:xfrm>
          <a:off x="914400" y="2366963"/>
          <a:ext cx="10363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34733167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29555959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25435582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9370046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27246315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6957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LUNEDI’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MARTEDI’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MERCOLEDI’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GIOVEDI’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VENERDI’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6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MATTINA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Laboratori di benvenuto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PISCINA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Laboratorio Creativo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Laboratorio musicale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PISCINA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9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POMERIGGIO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Giochi a 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Attività</a:t>
                      </a:r>
                      <a:r>
                        <a:rPr lang="it-IT" baseline="0" dirty="0"/>
                        <a:t> con specialisti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Giochi organizzati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Tornei sportivi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Giocone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9562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276053-1E6B-4552-9DBF-EA165C4C43A4}"/>
              </a:ext>
            </a:extLst>
          </p:cNvPr>
          <p:cNvSpPr txBox="1"/>
          <p:nvPr/>
        </p:nvSpPr>
        <p:spPr>
          <a:xfrm>
            <a:off x="913775" y="4170232"/>
            <a:ext cx="681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CASO DI GITA SALTA LA PISCINA DEL MARTEDI.</a:t>
            </a:r>
          </a:p>
          <a:p>
            <a:r>
              <a:rPr lang="it-IT" dirty="0"/>
              <a:t>IL CALENDARIO DELLE GITE VIENE FORNITO A INIZIO CENTRO ESTIVO.</a:t>
            </a:r>
          </a:p>
        </p:txBody>
      </p:sp>
    </p:spTree>
    <p:extLst>
      <p:ext uri="{BB962C8B-B14F-4D97-AF65-F5344CB8AC3E}">
        <p14:creationId xmlns:p14="http://schemas.microsoft.com/office/powerpoint/2010/main" val="235098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piscina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96735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 BAMBINI ANDRANNO IN PISCINA PRESSO «OPLA’ VILLAGE».</a:t>
            </a:r>
          </a:p>
          <a:p>
            <a:pPr marL="0" indent="0">
              <a:buNone/>
            </a:pPr>
            <a:r>
              <a:rPr lang="it-IT" sz="2000" dirty="0"/>
              <a:t>COSA PORTARE:</a:t>
            </a:r>
          </a:p>
          <a:p>
            <a:r>
              <a:rPr lang="it-IT" sz="2000" dirty="0"/>
              <a:t>CIABATTE;</a:t>
            </a:r>
          </a:p>
          <a:p>
            <a:r>
              <a:rPr lang="it-IT" sz="2000" dirty="0"/>
              <a:t>COSTUME INDOSSATO;</a:t>
            </a:r>
          </a:p>
          <a:p>
            <a:r>
              <a:rPr lang="it-IT" sz="2000" dirty="0"/>
              <a:t>TELO O ACCAPPATOIO;</a:t>
            </a:r>
          </a:p>
          <a:p>
            <a:r>
              <a:rPr lang="it-IT" sz="2000" dirty="0"/>
              <a:t>CREMA SOLARE;</a:t>
            </a:r>
          </a:p>
          <a:p>
            <a:r>
              <a:rPr lang="it-IT" sz="2000" dirty="0"/>
              <a:t>CUFFIA PER L’INFANZIA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2" descr="Quattro bambini si divertono in piscina — Vettoriale Stock">
            <a:extLst>
              <a:ext uri="{FF2B5EF4-FFF2-40B4-BE49-F238E27FC236}">
                <a16:creationId xmlns:a16="http://schemas.microsoft.com/office/drawing/2014/main" id="{8EEDDD06-AD08-49EC-B4AF-16A14A4E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3518" y="2999861"/>
            <a:ext cx="4995862" cy="30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2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149" y="153302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 dirty="0"/>
              <a:t>gite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56322" y="1749479"/>
            <a:ext cx="6294894" cy="4610757"/>
          </a:xfrm>
        </p:spPr>
        <p:txBody>
          <a:bodyPr>
            <a:normAutofit/>
          </a:bodyPr>
          <a:lstStyle/>
          <a:p>
            <a:r>
              <a:rPr lang="it-IT" sz="2000" dirty="0"/>
              <a:t>LA GITA SI SVOLGE SEMPRE TRA LE 9 E LE 16, PER CUI NELLA FASCIA DI FUNZIONAMENTO DEL CENTRO </a:t>
            </a:r>
          </a:p>
          <a:p>
            <a:r>
              <a:rPr lang="it-IT" sz="2000" dirty="0"/>
              <a:t>IL PRANZO AL SACCO E’ FORNITO DALLA MENSA;</a:t>
            </a:r>
          </a:p>
          <a:p>
            <a:r>
              <a:rPr lang="it-IT" sz="2000" dirty="0"/>
              <a:t>PORTARE UN TELO E UN CAPPELLINO;</a:t>
            </a:r>
          </a:p>
          <a:p>
            <a:r>
              <a:rPr lang="it-IT" sz="2000" dirty="0"/>
              <a:t>NELLE GIORNATE MOLTO CALDE PORTARE ANCHE UNA BORRACCIA;</a:t>
            </a:r>
          </a:p>
          <a:p>
            <a:r>
              <a:rPr lang="it-IT" sz="2000" dirty="0"/>
              <a:t>PORTARE UNO ZAINO CAPIENTE CHE POSSA OSPITARE IL SACCHETTO DEL PRANZO;</a:t>
            </a:r>
          </a:p>
          <a:p>
            <a:r>
              <a:rPr lang="it-IT" sz="2000" dirty="0"/>
              <a:t>EVENTUALI ALTRE COSE DA PORTARE VERRANNO COMUNICATE DI VOLTA IN VOLTA .</a:t>
            </a:r>
          </a:p>
          <a:p>
            <a:endParaRPr lang="it-IT" dirty="0"/>
          </a:p>
        </p:txBody>
      </p:sp>
      <p:pic>
        <p:nvPicPr>
          <p:cNvPr id="4" name="Picture 2" descr="Bambini in gita scolastica Vettore gratuito">
            <a:extLst>
              <a:ext uri="{FF2B5EF4-FFF2-40B4-BE49-F238E27FC236}">
                <a16:creationId xmlns:a16="http://schemas.microsoft.com/office/drawing/2014/main" id="{680314EF-B38A-4662-842D-377344D0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007" y="1749479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/>
              <a:t>VI ASPETTIAMO!!!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4B2A887-ACD1-4720-A7DB-2BFE6365BF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9359" y="2012067"/>
            <a:ext cx="8833281" cy="43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9910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8D5C9A9A9C4545A06A451A28DAB3F9" ma:contentTypeVersion="18" ma:contentTypeDescription="Creare un nuovo documento." ma:contentTypeScope="" ma:versionID="ecb6abbd41d0aa7aaed29d328e00de54">
  <xsd:schema xmlns:xsd="http://www.w3.org/2001/XMLSchema" xmlns:xs="http://www.w3.org/2001/XMLSchema" xmlns:p="http://schemas.microsoft.com/office/2006/metadata/properties" xmlns:ns2="a492309d-8aa8-40ad-9314-fd51886beff3" xmlns:ns3="1f0436e4-839a-4129-8f8e-0c5d74c0ed8b" targetNamespace="http://schemas.microsoft.com/office/2006/metadata/properties" ma:root="true" ma:fieldsID="edcd6de7ede283cc587fa8a4beb055b1" ns2:_="" ns3:_="">
    <xsd:import namespace="a492309d-8aa8-40ad-9314-fd51886beff3"/>
    <xsd:import namespace="1f0436e4-839a-4129-8f8e-0c5d74c0e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2309d-8aa8-40ad-9314-fd51886be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d91331ca-23ba-4bdc-8588-af82a5b8b2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436e4-839a-4129-8f8e-0c5d74c0e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4c5fdd-fdec-4169-83a5-39ebbf0d2653}" ma:internalName="TaxCatchAll" ma:showField="CatchAllData" ma:web="1f0436e4-839a-4129-8f8e-0c5d74c0e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1C944-DCCF-4F9F-986E-8293FC9A3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92309d-8aa8-40ad-9314-fd51886beff3"/>
    <ds:schemaRef ds:uri="1f0436e4-839a-4129-8f8e-0c5d74c0e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B10E08-2165-4A97-95AB-B747306E4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52</TotalTime>
  <Words>438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Goccia</vt:lpstr>
      <vt:lpstr>Centri estivi 2024 citius, altius, fortius </vt:lpstr>
      <vt:lpstr>PERIODO DI FUNZIONAMENTO </vt:lpstr>
      <vt:lpstr>Progetto primaria e infanzia:  asterix alle olimpiadi</vt:lpstr>
      <vt:lpstr>Scansione giornaliera</vt:lpstr>
      <vt:lpstr>La Settimana tipo</vt:lpstr>
      <vt:lpstr>piscina</vt:lpstr>
      <vt:lpstr>gite</vt:lpstr>
      <vt:lpstr>VI ASPETTIAMO!!!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Mdc CCB</dc:creator>
  <cp:lastModifiedBy>Alberto Bassini</cp:lastModifiedBy>
  <cp:revision>14</cp:revision>
  <dcterms:created xsi:type="dcterms:W3CDTF">2024-04-05T05:54:11Z</dcterms:created>
  <dcterms:modified xsi:type="dcterms:W3CDTF">2024-06-21T08:21:14Z</dcterms:modified>
</cp:coreProperties>
</file>